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64" y="-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04/10/2013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04/10/2013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04/10/2013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04/10/2013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04/10/2013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04/10/2013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04/10/2013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04/10/2013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04/10/2013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04/10/2013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FE16-E2CA-4829-B19F-3015FF177857}" type="datetimeFigureOut">
              <a:rPr lang="en-GB" smtClean="0"/>
              <a:pPr/>
              <a:t>04/10/2013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0FE16-E2CA-4829-B19F-3015FF177857}" type="datetimeFigureOut">
              <a:rPr lang="en-GB" smtClean="0"/>
              <a:pPr/>
              <a:t>04/10/2013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4523A-D464-456C-8355-E3102EDC883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00472" y="260648"/>
          <a:ext cx="3229769" cy="333375"/>
        </p:xfrm>
        <a:graphic>
          <a:graphicData uri="http://schemas.openxmlformats.org/presentationml/2006/ole">
            <p:oleObj spid="_x0000_s1025" name="Picture" r:id="rId3" imgW="2985142" imgH="330834" progId="Word.Picture.8">
              <p:embed/>
            </p:oleObj>
          </a:graphicData>
        </a:graphic>
      </p:graphicFrame>
      <p:graphicFrame>
        <p:nvGraphicFramePr>
          <p:cNvPr id="6" name="Group 14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37776768"/>
              </p:ext>
            </p:extLst>
          </p:nvPr>
        </p:nvGraphicFramePr>
        <p:xfrm>
          <a:off x="201897" y="836712"/>
          <a:ext cx="9359615" cy="905458"/>
        </p:xfrm>
        <a:graphic>
          <a:graphicData uri="http://schemas.openxmlformats.org/drawingml/2006/table">
            <a:tbl>
              <a:tblPr/>
              <a:tblGrid>
                <a:gridCol w="1235017"/>
                <a:gridCol w="8124598"/>
              </a:tblGrid>
              <a:tr h="468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</a:rPr>
                        <a:t>BULLET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: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714375" algn="l"/>
                        </a:tabLst>
                      </a:pPr>
                      <a:r>
                        <a:rPr lang="en-GB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M6D6 – SPLIT</a:t>
                      </a:r>
                      <a:r>
                        <a:rPr lang="en-GB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BACK</a:t>
                      </a: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DETAIL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:</a:t>
                      </a: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DETECTED AT 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JWD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9060" marR="9906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097688" y="648866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GM13-XX </a:t>
            </a:r>
            <a:r>
              <a:rPr lang="en-GB" dirty="0" smtClean="0"/>
              <a:t>ISSUED: </a:t>
            </a:r>
            <a:r>
              <a:rPr lang="en-GB" dirty="0" smtClean="0"/>
              <a:t>XX/XX/XX</a:t>
            </a:r>
            <a:endParaRPr lang="en-GB" dirty="0"/>
          </a:p>
        </p:txBody>
      </p:sp>
      <p:graphicFrame>
        <p:nvGraphicFramePr>
          <p:cNvPr id="9" name="Group 58"/>
          <p:cNvGraphicFramePr>
            <a:graphicFrameLocks noGrp="1"/>
          </p:cNvGraphicFramePr>
          <p:nvPr/>
        </p:nvGraphicFramePr>
        <p:xfrm>
          <a:off x="200472" y="5373216"/>
          <a:ext cx="9433048" cy="899160"/>
        </p:xfrm>
        <a:graphic>
          <a:graphicData uri="http://schemas.openxmlformats.org/drawingml/2006/table">
            <a:tbl>
              <a:tblPr/>
              <a:tblGrid>
                <a:gridCol w="1447590"/>
                <a:gridCol w="7985458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CAUSE: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DETECTION POINTS: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" name="Picture 23" descr="NO ENT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48218" y="116632"/>
            <a:ext cx="760148" cy="647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21</Words>
  <Application>Microsoft Office PowerPoint</Application>
  <PresentationFormat>A4 Paper (210x297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Picture</vt:lpstr>
      <vt:lpstr>Slide 1</vt:lpstr>
    </vt:vector>
  </TitlesOfParts>
  <Company>James Walker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Graeme Mackenzie</dc:creator>
  <cp:lastModifiedBy>Graeme Mackenzie</cp:lastModifiedBy>
  <cp:revision>7</cp:revision>
  <dcterms:created xsi:type="dcterms:W3CDTF">2013-06-17T07:40:06Z</dcterms:created>
  <dcterms:modified xsi:type="dcterms:W3CDTF">2013-10-04T09:13:47Z</dcterms:modified>
</cp:coreProperties>
</file>